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7" r:id="rId2"/>
    <p:sldId id="256" r:id="rId3"/>
    <p:sldId id="261" r:id="rId4"/>
    <p:sldId id="257" r:id="rId5"/>
    <p:sldId id="268" r:id="rId6"/>
    <p:sldId id="269" r:id="rId7"/>
    <p:sldId id="270" r:id="rId8"/>
    <p:sldId id="271" r:id="rId9"/>
    <p:sldId id="27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06" autoAdjust="0"/>
  </p:normalViewPr>
  <p:slideViewPr>
    <p:cSldViewPr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5" d="100"/>
          <a:sy n="95" d="100"/>
        </p:scale>
        <p:origin x="358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C5132-FFA3-4B02-9F09-22FCF40EFA74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C20D7-F8F1-4196-9585-26F31AFC8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62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E42C9-243F-4DC5-AFF6-9D56B5FA9D63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EC444-603B-4F09-9A06-5917518DD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55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154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/>
          <p:cNvSpPr/>
          <p:nvPr/>
        </p:nvSpPr>
        <p:spPr bwMode="invGray">
          <a:xfrm>
            <a:off x="0" y="3936697"/>
            <a:ext cx="12192000" cy="2103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1" y="4114800"/>
            <a:ext cx="10515598" cy="1158446"/>
          </a:xfrm>
        </p:spPr>
        <p:txBody>
          <a:bodyPr anchor="b">
            <a:normAutofit/>
          </a:bodyPr>
          <a:lstStyle>
            <a:lvl1pPr algn="l">
              <a:defRPr sz="5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1" y="5338170"/>
            <a:ext cx="10515598" cy="47483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3072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7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3276600"/>
            <a:ext cx="12192000" cy="27632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429000"/>
            <a:ext cx="9601200" cy="1838519"/>
          </a:xfrm>
        </p:spPr>
        <p:txBody>
          <a:bodyPr anchor="b">
            <a:normAutofit/>
          </a:bodyPr>
          <a:lstStyle>
            <a:lvl1pPr>
              <a:defRPr sz="5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5340096"/>
            <a:ext cx="9601200" cy="47548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735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522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292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5"/>
            <a:ext cx="50292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17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828800"/>
            <a:ext cx="50292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100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14600"/>
            <a:ext cx="5029200" cy="3675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6188" y="1828800"/>
            <a:ext cx="50292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100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6188" y="2514600"/>
            <a:ext cx="5029200" cy="3675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9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34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0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1524000"/>
            <a:ext cx="3429000" cy="19050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400800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0" y="3581400"/>
            <a:ext cx="3429000" cy="18288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6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1527048"/>
            <a:ext cx="3429000" cy="1901952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838198" y="685800"/>
            <a:ext cx="6400800" cy="5257800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0" y="3581400"/>
            <a:ext cx="3428999" cy="18288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27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55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41693" y="365125"/>
            <a:ext cx="160020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5344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25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invGray">
          <a:xfrm>
            <a:off x="0" y="6492239"/>
            <a:ext cx="12188825" cy="3657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52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81000" y="6549715"/>
            <a:ext cx="8442158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9685939" y="6549715"/>
            <a:ext cx="1667860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fld id="{B0FE2824-C2A0-4931-BB32-60B24BDBB3CC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799" y="6549715"/>
            <a:ext cx="446361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fld id="{B13333A4-2EF1-4B79-B68C-AB20E66B4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8716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0F8C0-0C63-F90D-F906-B637A95F2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28960-33E5-8508-7CEB-6DCA10F2A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40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1" y="4114800"/>
            <a:ext cx="10515598" cy="838200"/>
          </a:xfrm>
        </p:spPr>
        <p:txBody>
          <a:bodyPr>
            <a:normAutofit fontScale="90000"/>
          </a:bodyPr>
          <a:lstStyle/>
          <a:p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would He Choose To Worship?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1" y="5105400"/>
            <a:ext cx="10515598" cy="968794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Luke 4:16-20</a:t>
            </a:r>
          </a:p>
          <a:p>
            <a:r>
              <a:rPr lang="en-US" sz="3200" dirty="0">
                <a:solidFill>
                  <a:schemeClr val="tx1"/>
                </a:solidFill>
              </a:rPr>
              <a:t>Luke 2:42-49</a:t>
            </a:r>
          </a:p>
        </p:txBody>
      </p:sp>
    </p:spTree>
    <p:extLst>
      <p:ext uri="{BB962C8B-B14F-4D97-AF65-F5344CB8AC3E}">
        <p14:creationId xmlns:p14="http://schemas.microsoft.com/office/powerpoint/2010/main" val="2142729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429001"/>
            <a:ext cx="10741152" cy="762000"/>
          </a:xfrm>
        </p:spPr>
        <p:txBody>
          <a:bodyPr>
            <a:normAutofit/>
          </a:bodyPr>
          <a:lstStyle/>
          <a:p>
            <a:r>
              <a:rPr lang="en-US" sz="4000" dirty="0"/>
              <a:t>Would He Attend Just Any Religious Group?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4191001"/>
            <a:ext cx="10741152" cy="182879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sz="3600" dirty="0"/>
              <a:t>Would He Attend The One Closest To His House – Most Fun And Games?</a:t>
            </a:r>
          </a:p>
          <a:p>
            <a:pPr>
              <a:lnSpc>
                <a:spcPct val="120000"/>
              </a:lnSpc>
            </a:pPr>
            <a:r>
              <a:rPr lang="en-US" sz="3600" dirty="0"/>
              <a:t>Would It Make Any Difference With Him?</a:t>
            </a:r>
          </a:p>
        </p:txBody>
      </p:sp>
    </p:spTree>
    <p:extLst>
      <p:ext uri="{BB962C8B-B14F-4D97-AF65-F5344CB8AC3E}">
        <p14:creationId xmlns:p14="http://schemas.microsoft.com/office/powerpoint/2010/main" val="17837960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"/>
            <a:ext cx="10515600" cy="1145224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HE WOULD ATTEND THE CHURCH THAT HONORED HIS NAME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1939"/>
            <a:ext cx="10515600" cy="48904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Jesus demands PREEMINENCE in ALL THINGS – Colossians 1:18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Ephesians 5:22,23 “husband is head of the wife, as Christ is head of the church”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NOT seek to give GLORY to some MAN or PARTICULAR DOCTRINE!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When you call a church by a name other that what the Lord named it, you give honor to someone else!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Jesus DIED for the church – 1 Corinthians 15:3; Acts 20:28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Would Jesus worship with a church that did not honor and follow His instructions regarding their name?</a:t>
            </a:r>
          </a:p>
        </p:txBody>
      </p:sp>
    </p:spTree>
    <p:extLst>
      <p:ext uri="{BB962C8B-B14F-4D97-AF65-F5344CB8AC3E}">
        <p14:creationId xmlns:p14="http://schemas.microsoft.com/office/powerpoint/2010/main" val="682195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"/>
            <a:ext cx="10515600" cy="1145224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HE WOULD ATTEND THE CHURCH THAT HONORED HIS NAME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1939"/>
            <a:ext cx="10515600" cy="48904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Christ is also honored in the name “Christian”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Everyone who has obeyed the gospel is simply a Christian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The preacher is NOT “reverend” or “Right Reverend” or “Pastor”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Matthew 23:8 “do not be called ‘Rabbi’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Revelation 1:9 “I, John, both your brother and companion”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Isaiah prophesied there would be a NEW NAME – Isaiah 62:2; Acts 11:26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A Name above all – Acts 4:12; Ephesians 1:21; Philippians 2:9-11; Acts 26:28; 1 Peter 4:16</a:t>
            </a:r>
          </a:p>
        </p:txBody>
      </p:sp>
    </p:spTree>
    <p:extLst>
      <p:ext uri="{BB962C8B-B14F-4D97-AF65-F5344CB8AC3E}">
        <p14:creationId xmlns:p14="http://schemas.microsoft.com/office/powerpoint/2010/main" val="18569912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"/>
            <a:ext cx="10515600" cy="1145224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HE WOULD ATTEND THE CHURCH THAT TAUGHT HIS DOCTRINE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1939"/>
            <a:ext cx="10515600" cy="48904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All churches teach SOME of His doctrine – not all of it!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Would He attend one that teaches only SOME TRUTH?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Matthew 28:20 “all things I have commanded you”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John 14:21 “He who has My commandments and keeps them, it is he who loves Me.”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Matthew 7:24 “hears these sayings…and does them”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Acts 20:26,27 “the whole counsel of God”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Matthew 7:21-23 “Not everyone who says to Me, ‘Lord, Lord,’ shall enter the kingdom of heaven, but he who does the will of My Father in heaven.”</a:t>
            </a:r>
          </a:p>
        </p:txBody>
      </p:sp>
    </p:spTree>
    <p:extLst>
      <p:ext uri="{BB962C8B-B14F-4D97-AF65-F5344CB8AC3E}">
        <p14:creationId xmlns:p14="http://schemas.microsoft.com/office/powerpoint/2010/main" val="14063338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"/>
            <a:ext cx="10515600" cy="1145224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HE WOULD ATTEND THE CHURCH THAT WORSHIPED “IN SPIRIT AND IN TRUTH”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1939"/>
            <a:ext cx="10515600" cy="48904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John 4:24 “God is Spirit, and those who worship Him must worship in spirit and truth.”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Colossians 3:17 – Do ALL by His authority!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Galatians 1:6-9 “anyone preaches any other gospel to you than what you have received, let him be accursed.”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2 John 9 “Whoever transgresses and does not abide in the doctrine of Christ does not have God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Jesus would not attend a church which emphasized entertaining men rather than worshiping God.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He would attend where sermons were filled with Bible quotations! </a:t>
            </a:r>
          </a:p>
        </p:txBody>
      </p:sp>
    </p:spTree>
    <p:extLst>
      <p:ext uri="{BB962C8B-B14F-4D97-AF65-F5344CB8AC3E}">
        <p14:creationId xmlns:p14="http://schemas.microsoft.com/office/powerpoint/2010/main" val="7678380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334" end="4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charRg st="334" end="42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charRg st="334" end="42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charRg st="334" end="4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" end="4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charRg st="429" end="4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charRg st="429" end="4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charRg st="429" end="4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"/>
            <a:ext cx="10515600" cy="12192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HE WOULD ATTEND THE CHURCH THAT TAUGHT HIS WILL ON HOW TO BE SAVED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799"/>
            <a:ext cx="10515600" cy="4684589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3200" dirty="0"/>
              <a:t>Luke 19:10 “seek and to save that which was lost”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BELIEVE – Hebrews 11:6; John 8:24; Mark 16:16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REPENT – Acts 17:30; 2:38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CONFESS – Matthew 10:32; Romans 10:10; Acts 8:37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BAPTIZED – Mark 16:16; Acts 2:38; 22:16; 1 Peter 3:21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He would NOT attend a church that taught FAITH ONLY, or PRAYING THROUGH for salvation!</a:t>
            </a:r>
          </a:p>
        </p:txBody>
      </p:sp>
    </p:spTree>
    <p:extLst>
      <p:ext uri="{BB962C8B-B14F-4D97-AF65-F5344CB8AC3E}">
        <p14:creationId xmlns:p14="http://schemas.microsoft.com/office/powerpoint/2010/main" val="620548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338" y="457200"/>
            <a:ext cx="10515600" cy="190500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Shouldn’t we attend the same church Jesus would attend were He here on earth today?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86000"/>
            <a:ext cx="10515600" cy="384638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dirty="0"/>
              <a:t>In our community today, which church is doing all that He commanded?</a:t>
            </a:r>
          </a:p>
          <a:p>
            <a:pPr algn="ctr">
              <a:lnSpc>
                <a:spcPct val="100000"/>
              </a:lnSpc>
            </a:pPr>
            <a:r>
              <a:rPr lang="en-US" sz="4000" dirty="0"/>
              <a:t>Are YOU doing what Jesus commanded?</a:t>
            </a:r>
          </a:p>
          <a:p>
            <a:pPr algn="ctr">
              <a:lnSpc>
                <a:spcPct val="100000"/>
              </a:lnSpc>
            </a:pPr>
            <a:r>
              <a:rPr lang="en-US" sz="4000" dirty="0"/>
              <a:t>Would Jesus worship where YOU worship?</a:t>
            </a:r>
          </a:p>
        </p:txBody>
      </p:sp>
    </p:spTree>
    <p:extLst>
      <p:ext uri="{BB962C8B-B14F-4D97-AF65-F5344CB8AC3E}">
        <p14:creationId xmlns:p14="http://schemas.microsoft.com/office/powerpoint/2010/main" val="22662502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theme/theme1.xml><?xml version="1.0" encoding="utf-8"?>
<a:theme xmlns:a="http://schemas.openxmlformats.org/drawingml/2006/main" name="CITY SKETCH 16X9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123.potx" id="{55B65C5C-2110-41C9-9432-67D739EC5CFC}" vid="{FDE12540-4521-4F30-863D-D54DD2EE1C3B}"/>
    </a:ext>
  </a:extLst>
</a:theme>
</file>

<file path=ppt/theme/theme2.xml><?xml version="1.0" encoding="utf-8"?>
<a:theme xmlns:a="http://schemas.openxmlformats.org/drawingml/2006/main" name="Office Theme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{2AFEFDC7-8AE6-4749-8369-94B565387B19}tf03031010_win32</Template>
  <TotalTime>95</TotalTime>
  <Words>595</Words>
  <Application>Microsoft Office PowerPoint</Application>
  <PresentationFormat>Widescreen</PresentationFormat>
  <Paragraphs>48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Century Schoolbook</vt:lpstr>
      <vt:lpstr>CITY SKETCH 16X9</vt:lpstr>
      <vt:lpstr>PowerPoint Presentation</vt:lpstr>
      <vt:lpstr>Where would He Choose To Worship?</vt:lpstr>
      <vt:lpstr>Would He Attend Just Any Religious Group?</vt:lpstr>
      <vt:lpstr>HE WOULD ATTEND THE CHURCH THAT HONORED HIS NAME</vt:lpstr>
      <vt:lpstr>HE WOULD ATTEND THE CHURCH THAT HONORED HIS NAME</vt:lpstr>
      <vt:lpstr>HE WOULD ATTEND THE CHURCH THAT TAUGHT HIS DOCTRINE</vt:lpstr>
      <vt:lpstr>HE WOULD ATTEND THE CHURCH THAT WORSHIPED “IN SPIRIT AND IN TRUTH”</vt:lpstr>
      <vt:lpstr>HE WOULD ATTEND THE CHURCH THAT TAUGHT HIS WILL ON HOW TO BE SAVED</vt:lpstr>
      <vt:lpstr>Shouldn’t we attend the same church Jesus would attend were He here on earth today?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13</cp:revision>
  <dcterms:created xsi:type="dcterms:W3CDTF">2023-10-26T18:11:31Z</dcterms:created>
  <dcterms:modified xsi:type="dcterms:W3CDTF">2023-10-26T19:46:32Z</dcterms:modified>
</cp:coreProperties>
</file>